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1423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37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8394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1304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4179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8061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476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67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171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6162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830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220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3172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9379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464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61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8E845CF8-14EB-D9C4-0798-C511BEB4CE25}"/>
              </a:ext>
            </a:extLst>
          </p:cNvPr>
          <p:cNvSpPr txBox="1"/>
          <p:nvPr/>
        </p:nvSpPr>
        <p:spPr>
          <a:xfrm>
            <a:off x="1026055" y="2259693"/>
            <a:ext cx="10510981" cy="4210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preocupação e o efetivo cuidado da saúde do ser humano fazem o verdadeiro sentido da vida.</a:t>
            </a: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 referência em fornecimento de instrumentos e materiais para uso médico, cirúrgico, hospitalar e de laboratórios, com o objetivo de promover a plena satisfação de todas as partes envolvidas, incluindo a transparência, a ética, honestidade e visando o combate a corrupção.</a:t>
            </a: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Foco no ser humano com: Cuidado com as pessoas; Prática da empatia; Incentivo e promoção à saúde com qualidade; Contribuição para ambiente ético e transparente; Atitude inovadora; e Sustentabilidade econômica, social e ambiental; Honestidade; Combate a corrupção; Antissuborno.</a:t>
            </a:r>
          </a:p>
        </p:txBody>
      </p:sp>
      <p:pic>
        <p:nvPicPr>
          <p:cNvPr id="1026" name="Picture 2" descr="Cardiovas">
            <a:extLst>
              <a:ext uri="{FF2B5EF4-FFF2-40B4-BE49-F238E27FC236}">
                <a16:creationId xmlns:a16="http://schemas.microsoft.com/office/drawing/2014/main" id="{D37D643F-EA58-5592-5B9E-46EF290ED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055" y="141262"/>
            <a:ext cx="28575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553899B3-8385-A1E1-515C-7D82D052B319}"/>
              </a:ext>
            </a:extLst>
          </p:cNvPr>
          <p:cNvSpPr/>
          <p:nvPr/>
        </p:nvSpPr>
        <p:spPr>
          <a:xfrm>
            <a:off x="1944251" y="920263"/>
            <a:ext cx="8303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Propósitos da Organização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B527772-674D-C00A-AF51-87B2733D0770}"/>
              </a:ext>
            </a:extLst>
          </p:cNvPr>
          <p:cNvSpPr txBox="1"/>
          <p:nvPr/>
        </p:nvSpPr>
        <p:spPr>
          <a:xfrm>
            <a:off x="81182" y="5921985"/>
            <a:ext cx="1202963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200" dirty="0"/>
          </a:p>
          <a:p>
            <a:endParaRPr lang="pt-BR" sz="800" dirty="0"/>
          </a:p>
          <a:p>
            <a:pPr algn="r"/>
            <a:r>
              <a:rPr lang="pt-BR" sz="800" dirty="0"/>
              <a:t>Revisão: 00 – Data:10/02/2022</a:t>
            </a:r>
          </a:p>
          <a:p>
            <a:pPr algn="r"/>
            <a:r>
              <a:rPr lang="pt-BR" sz="800" dirty="0"/>
              <a:t>Elaborado: Gestão da Qualidade</a:t>
            </a:r>
          </a:p>
          <a:p>
            <a:pPr algn="r"/>
            <a:r>
              <a:rPr lang="pt-BR" sz="800" dirty="0"/>
              <a:t>Aprovado:  Diretoria</a:t>
            </a:r>
          </a:p>
          <a:p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1ED1D468-1505-04C2-2A8B-748FF4408D1F}"/>
              </a:ext>
            </a:extLst>
          </p:cNvPr>
          <p:cNvSpPr/>
          <p:nvPr/>
        </p:nvSpPr>
        <p:spPr>
          <a:xfrm>
            <a:off x="1026054" y="2174812"/>
            <a:ext cx="174499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MISSÃO</a:t>
            </a:r>
            <a:endParaRPr lang="pt-B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EAFB5F5C-74AF-D45D-9476-7AE2C6E18F8B}"/>
              </a:ext>
            </a:extLst>
          </p:cNvPr>
          <p:cNvSpPr/>
          <p:nvPr/>
        </p:nvSpPr>
        <p:spPr>
          <a:xfrm>
            <a:off x="952163" y="3170852"/>
            <a:ext cx="174499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VISÃO</a:t>
            </a:r>
            <a:endParaRPr lang="pt-B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149A7686-0CCF-1179-27F9-6EB69334B71C}"/>
              </a:ext>
            </a:extLst>
          </p:cNvPr>
          <p:cNvSpPr/>
          <p:nvPr/>
        </p:nvSpPr>
        <p:spPr>
          <a:xfrm>
            <a:off x="1145641" y="4628119"/>
            <a:ext cx="174499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VALORES</a:t>
            </a:r>
            <a:endParaRPr lang="pt-B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62055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136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Trebuchet MS</vt:lpstr>
      <vt:lpstr>Wingdings</vt:lpstr>
      <vt:lpstr>Wingdings 3</vt:lpstr>
      <vt:lpstr>Facetado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Rodrigues</dc:creator>
  <cp:lastModifiedBy>Gabriel Rodrigues</cp:lastModifiedBy>
  <cp:revision>4</cp:revision>
  <dcterms:created xsi:type="dcterms:W3CDTF">2022-08-24T16:43:32Z</dcterms:created>
  <dcterms:modified xsi:type="dcterms:W3CDTF">2022-08-24T19:26:21Z</dcterms:modified>
</cp:coreProperties>
</file>