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3B8F-5EC9-4BF7-BAFB-A5638C0E66F3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832-AA5F-495A-BD78-B0115B11C1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1423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3B8F-5EC9-4BF7-BAFB-A5638C0E66F3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832-AA5F-495A-BD78-B0115B11C1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6374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3B8F-5EC9-4BF7-BAFB-A5638C0E66F3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832-AA5F-495A-BD78-B0115B11C1E4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8394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3B8F-5EC9-4BF7-BAFB-A5638C0E66F3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832-AA5F-495A-BD78-B0115B11C1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1304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3B8F-5EC9-4BF7-BAFB-A5638C0E66F3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832-AA5F-495A-BD78-B0115B11C1E4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41797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3B8F-5EC9-4BF7-BAFB-A5638C0E66F3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832-AA5F-495A-BD78-B0115B11C1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80613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3B8F-5EC9-4BF7-BAFB-A5638C0E66F3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832-AA5F-495A-BD78-B0115B11C1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4476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3B8F-5EC9-4BF7-BAFB-A5638C0E66F3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832-AA5F-495A-BD78-B0115B11C1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0670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3B8F-5EC9-4BF7-BAFB-A5638C0E66F3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832-AA5F-495A-BD78-B0115B11C1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1712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3B8F-5EC9-4BF7-BAFB-A5638C0E66F3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832-AA5F-495A-BD78-B0115B11C1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8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3B8F-5EC9-4BF7-BAFB-A5638C0E66F3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832-AA5F-495A-BD78-B0115B11C1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6162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3B8F-5EC9-4BF7-BAFB-A5638C0E66F3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832-AA5F-495A-BD78-B0115B11C1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8305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3B8F-5EC9-4BF7-BAFB-A5638C0E66F3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832-AA5F-495A-BD78-B0115B11C1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2201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3B8F-5EC9-4BF7-BAFB-A5638C0E66F3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832-AA5F-495A-BD78-B0115B11C1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3172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3B8F-5EC9-4BF7-BAFB-A5638C0E66F3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832-AA5F-495A-BD78-B0115B11C1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9379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7832-AA5F-495A-BD78-B0115B11C1E4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3B8F-5EC9-4BF7-BAFB-A5638C0E66F3}" type="datetimeFigureOut">
              <a:rPr lang="pt-BR" smtClean="0"/>
              <a:t>24/08/2022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4645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23B8F-5EC9-4BF7-BAFB-A5638C0E66F3}" type="datetimeFigureOut">
              <a:rPr lang="pt-BR" smtClean="0"/>
              <a:t>24/08/2022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F7E7832-AA5F-495A-BD78-B0115B11C1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0618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8E845CF8-14EB-D9C4-0798-C511BEB4CE25}"/>
              </a:ext>
            </a:extLst>
          </p:cNvPr>
          <p:cNvSpPr txBox="1"/>
          <p:nvPr/>
        </p:nvSpPr>
        <p:spPr>
          <a:xfrm>
            <a:off x="840509" y="2257487"/>
            <a:ext cx="10510981" cy="34517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"/>
            </a:pP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 compromisso da Cardiovas fornecer produtos em conformidade com as necessidades dos clientes, e melhorar continuamente seu sistema da qualidade, visando alcance dos objetivos estabelecidos.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"/>
            </a:pP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"/>
            </a:pP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Atender aos requisitos e satisfazer as necessidades de nossos clientes, referentes a produtos, acompanhamentos cirúrgicos e agilidade nas entregas.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"/>
            </a:pP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"/>
            </a:pP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Promover a melhoria contínua de nossos processos, objetivando a eficácia do Sistema de Gestão da Qualidade.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ardiovas">
            <a:extLst>
              <a:ext uri="{FF2B5EF4-FFF2-40B4-BE49-F238E27FC236}">
                <a16:creationId xmlns:a16="http://schemas.microsoft.com/office/drawing/2014/main" id="{D37D643F-EA58-5592-5B9E-46EF290ED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055" y="141262"/>
            <a:ext cx="28575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553899B3-8385-A1E1-515C-7D82D052B319}"/>
              </a:ext>
            </a:extLst>
          </p:cNvPr>
          <p:cNvSpPr/>
          <p:nvPr/>
        </p:nvSpPr>
        <p:spPr>
          <a:xfrm>
            <a:off x="2704875" y="1055662"/>
            <a:ext cx="67822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Política da Qualidade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1B527772-674D-C00A-AF51-87B2733D0770}"/>
              </a:ext>
            </a:extLst>
          </p:cNvPr>
          <p:cNvSpPr txBox="1"/>
          <p:nvPr/>
        </p:nvSpPr>
        <p:spPr>
          <a:xfrm>
            <a:off x="81182" y="5921985"/>
            <a:ext cx="1202963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200" dirty="0"/>
          </a:p>
          <a:p>
            <a:endParaRPr lang="pt-BR" sz="800" dirty="0"/>
          </a:p>
          <a:p>
            <a:pPr algn="r"/>
            <a:r>
              <a:rPr lang="pt-BR" sz="800" dirty="0"/>
              <a:t>Revisão: 00 – Data:10/02/2022</a:t>
            </a:r>
          </a:p>
          <a:p>
            <a:pPr algn="r"/>
            <a:r>
              <a:rPr lang="pt-BR" sz="800" dirty="0"/>
              <a:t>Elaborado: Gestão da Qualidade</a:t>
            </a:r>
          </a:p>
          <a:p>
            <a:pPr algn="r"/>
            <a:r>
              <a:rPr lang="pt-BR" sz="800" dirty="0"/>
              <a:t>Aprovado:  Diretoria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620555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</TotalTime>
  <Words>86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Trebuchet MS</vt:lpstr>
      <vt:lpstr>Wingdings</vt:lpstr>
      <vt:lpstr>Wingdings 3</vt:lpstr>
      <vt:lpstr>Facetado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 Rodrigues</dc:creator>
  <cp:lastModifiedBy>Gabriel Rodrigues</cp:lastModifiedBy>
  <cp:revision>3</cp:revision>
  <dcterms:created xsi:type="dcterms:W3CDTF">2022-08-24T16:43:32Z</dcterms:created>
  <dcterms:modified xsi:type="dcterms:W3CDTF">2022-08-24T19:06:55Z</dcterms:modified>
</cp:coreProperties>
</file>